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2A675C-343B-4909-B524-B99F88785407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FFED85-651F-432D-9C0C-15132EBDAB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Ford Motor Company </a:t>
            </a:r>
            <a:endParaRPr lang="en-US" sz="6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715000"/>
            <a:ext cx="6858000" cy="533400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/>
              <a:t>Inis</a:t>
            </a:r>
            <a:r>
              <a:rPr lang="en-US" sz="3600" dirty="0" smtClean="0"/>
              <a:t> </a:t>
            </a:r>
            <a:r>
              <a:rPr lang="en-US" sz="3600" smtClean="0"/>
              <a:t>Muharemi</a:t>
            </a:r>
            <a:endParaRPr lang="en-US" sz="3600" dirty="0" smtClean="0"/>
          </a:p>
        </p:txBody>
      </p:sp>
      <p:pic>
        <p:nvPicPr>
          <p:cNvPr id="1026" name="Picture 2" descr="D:\ford musta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01702"/>
            <a:ext cx="510540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1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38920"/>
            <a:ext cx="8636000" cy="6477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1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American multinational company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/>
              <a:t>Automotive </a:t>
            </a:r>
            <a:r>
              <a:rPr lang="en-US" sz="3200" dirty="0" smtClean="0"/>
              <a:t>industry:</a:t>
            </a:r>
          </a:p>
          <a:p>
            <a:pPr lvl="4"/>
            <a:endParaRPr lang="en-US" sz="2300" dirty="0"/>
          </a:p>
          <a:p>
            <a:pPr lvl="4"/>
            <a:r>
              <a:rPr lang="en-US" sz="3000" b="1" dirty="0" smtClean="0"/>
              <a:t>Automobiles</a:t>
            </a:r>
          </a:p>
          <a:p>
            <a:pPr lvl="4"/>
            <a:endParaRPr lang="en-US" sz="3000" b="1" dirty="0"/>
          </a:p>
          <a:p>
            <a:pPr lvl="4"/>
            <a:endParaRPr lang="en-US" sz="3000" b="1" dirty="0" smtClean="0"/>
          </a:p>
          <a:p>
            <a:pPr lvl="4"/>
            <a:r>
              <a:rPr lang="en-US" sz="3000" b="1" dirty="0" smtClean="0"/>
              <a:t>Car parts </a:t>
            </a:r>
          </a:p>
          <a:p>
            <a:endParaRPr lang="en-US" sz="3200" dirty="0"/>
          </a:p>
          <a:p>
            <a:pPr marL="109728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  <a:p>
            <a:pPr marL="109728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Around 164,000 workers worldwide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90 worldwide plants, factories and facilities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Second largest automaker in United States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Fifth in the world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6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753810"/>
            <a:ext cx="9414516" cy="52132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Earned about $6.56 billion </a:t>
            </a:r>
            <a:r>
              <a:rPr lang="en-US" dirty="0" err="1" smtClean="0"/>
              <a:t>dolars</a:t>
            </a:r>
            <a:r>
              <a:rPr lang="en-US" dirty="0" smtClean="0"/>
              <a:t> last year (2010)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Mongolia, Niger, Chad, Cuba…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Handwritten logo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Appealing slogan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Branding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7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Advertisement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Scholarship program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Nascar</a:t>
            </a:r>
            <a:r>
              <a:rPr lang="en-US" dirty="0" smtClean="0"/>
              <a:t> investment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Branding </a:t>
            </a:r>
            <a:r>
              <a:rPr lang="en-US" dirty="0" smtClean="0"/>
              <a:t>21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century</a:t>
            </a:r>
          </a:p>
        </p:txBody>
      </p:sp>
    </p:spTree>
    <p:extLst>
      <p:ext uri="{BB962C8B-B14F-4D97-AF65-F5344CB8AC3E}">
        <p14:creationId xmlns:p14="http://schemas.microsoft.com/office/powerpoint/2010/main" val="26850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5344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180</TotalTime>
  <Words>71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The Ford Motor Company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Branding 20th century</vt:lpstr>
      <vt:lpstr>Branding 21th century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15</cp:revision>
  <dcterms:created xsi:type="dcterms:W3CDTF">2011-11-02T09:59:42Z</dcterms:created>
  <dcterms:modified xsi:type="dcterms:W3CDTF">2011-11-10T08:26:40Z</dcterms:modified>
</cp:coreProperties>
</file>